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84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96"/>
    <a:srgbClr val="006600"/>
    <a:srgbClr val="0D6B4D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3325" autoAdjust="0"/>
  </p:normalViewPr>
  <p:slideViewPr>
    <p:cSldViewPr>
      <p:cViewPr varScale="1">
        <p:scale>
          <a:sx n="119" d="100"/>
          <a:sy n="119" d="100"/>
        </p:scale>
        <p:origin x="-120" y="-17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348"/>
    </p:cViewPr>
  </p:notesTextViewPr>
  <p:notesViewPr>
    <p:cSldViewPr>
      <p:cViewPr varScale="1">
        <p:scale>
          <a:sx n="81" d="100"/>
          <a:sy n="81" d="100"/>
        </p:scale>
        <p:origin x="282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t>10/5/2017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t>10/5/2017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lnSpc>
        <a:spcPct val="200000"/>
      </a:lnSpc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we’re asking that you give it a try.</a:t>
            </a:r>
          </a:p>
          <a:p>
            <a:r>
              <a:rPr lang="en-US" dirty="0"/>
              <a:t>The first </a:t>
            </a:r>
            <a:r>
              <a:rPr lang="en-US" dirty="0" smtClean="0"/>
              <a:t>two months is </a:t>
            </a:r>
            <a:r>
              <a:rPr lang="en-US" dirty="0"/>
              <a:t>free if you try it out with an existing vanpool.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don’t even have to commit to riding in a vanpool 5 days a week – there are other options.</a:t>
            </a:r>
            <a:br>
              <a:rPr lang="en-US" dirty="0"/>
            </a:br>
            <a:r>
              <a:rPr lang="en-US" dirty="0"/>
              <a:t>For more information, go to the Intercity Transit website or call </a:t>
            </a:r>
            <a:r>
              <a:rPr lang="en-US" dirty="0" smtClean="0"/>
              <a:t>360-786-8800 or 866-330-7033.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Thank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3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5237E9-38F7-4F1F-A6B3-29B3F50A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7BDA38-2B21-41DF-8CDE-EF5100242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E926DE-4292-4BF5-930A-26B610C5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3FBCD9-AE9A-4697-A710-EC5F2FB1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98B8DC-2FAA-4CDC-8272-969190CC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0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B4AABB-8AFD-4C56-837E-4062E4B2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D9CAA90-ECD7-4753-A143-07B00C793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16AF10-7272-47E9-9780-242F6E6FF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5278F7-44A6-409E-B3AE-F4BF72E0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F74B53-5419-4F71-8A2D-356BA9EF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86DF691-6E5E-4B82-95CA-DFB5E8295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E4D6ED2-C384-4D18-8F74-FEC88262E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037D8C-ABF8-4870-A610-8ACD7523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3EA140-A86B-4210-A812-9046A3F2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6BB8FA-F700-40EC-8456-DEF69B1A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8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7AD201-CDEF-43A2-BA48-CE84FC7E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943411-6E2D-4A62-BE77-E830EDF36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57749D-2712-4968-9082-C34053FC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C1A8D8-9ACB-4BD0-B4F8-D905F7B7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8FE6FC-5D3B-497E-A03E-7EAF5E28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E8278E-4F4F-4BEB-8214-4709497A4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7F4D39-500B-4AF1-8366-EE30281A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606786-C972-4EE5-8EEE-6F7182E3B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C8C3D1-3D85-4033-94E1-1829F1D18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7BA5A0-0A18-4573-87BE-1E21573F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2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691BD8-B753-43E7-BBE9-E879DBA9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0ACFA2-4B0B-4245-A0C2-C16866947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078C916-7B55-4DBF-A553-D733E69AD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6CC320-5C1D-4BFA-8030-A8BFC72A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69EB07-E75B-49D5-8469-17B93BB6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1CB02C8-8CAC-4EBE-8820-127B4E37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234CB3-3431-40AB-809D-95680B895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A376F2-5DE5-4239-B208-DEB18A17B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3DC142-B6A2-45EF-AE31-6FFBDC4A2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E9CCC6C-8A8C-4F02-846A-93E353F90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AD6103-E419-4F4B-9DFE-D4E010EF0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E953B6D-45DF-4274-8FE3-96E14A1F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AEB1DCC-D815-4C2C-9145-ECA25F6B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EB152D-971C-458B-A5AC-6DAA1794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01915-D002-4B95-89BC-EDE786EC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34389CC-C448-4996-A975-E4B37302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13388B9-0703-47D5-83B8-97AAB4BDF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8B55604-1CC1-40A0-B5DA-5920C42E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2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5DECDAB-1644-45DB-8F14-C939645B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3BBDC1-250D-44AD-9DB0-51067CB3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F470871-85C9-4E5D-8699-D67E3EF0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5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14CB7F-1EA7-4211-B0C4-61021B74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C7AA08-143E-43CC-9AC9-03D1BB1D8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5DAD71D-4ED8-4D40-840D-15369118F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E94BCAD-06AD-4FB5-A5D9-AF2F60CF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10/5/2017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F4E0FC4-5516-4089-B4FD-9866921F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D6149F-73A4-4579-A336-D92D5F6F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ECB31B-3CCB-47F0-8065-C7C057CBF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CF56181-D86E-4492-BEE3-5D54AF3E4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8FEC8F-6273-47BC-8A1F-10793798D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3EDF912-1811-4883-A93D-8691F1549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4C95-C875-4B23-BF4C-66C24CC661F3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18E63C-F086-4AA9-A08F-671CA5C0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51010E-9E2C-41EA-91DE-AB6809ED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E272-C1AB-46EA-8DEC-C702F448B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5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D1CB6D6-5743-4C86-9B85-B361C5FD4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E32E35-13DE-4E93-878D-F7E1F7307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25ED75-0B5B-49E4-909D-5AA56933C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712D-992A-4AB1-A5C2-575F75921AA2}" type="datetimeFigureOut">
              <a:rPr lang="en-US" smtClean="0"/>
              <a:pPr/>
              <a:t>10/5/2017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FF2EAA-1B7F-49D6-8E1C-FAD1498881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699498-B0ED-4F32-97C2-9F5174F53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1318CA8-DD54-437F-8693-0000F7205E7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5019271"/>
            <a:ext cx="12529721" cy="184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4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1215BC-E814-44F1-87E2-8C33A0100B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46812" y="1267257"/>
            <a:ext cx="5562600" cy="435133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750"/>
              </a:spcAft>
              <a:buNone/>
            </a:pPr>
            <a:r>
              <a:rPr lang="en-US" sz="40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It’s No-Cost November!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i="1" dirty="0">
                <a:solidFill>
                  <a:srgbClr val="006600"/>
                </a:solidFill>
                <a:effectLst/>
                <a:latin typeface="Myriad Pro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or start a vanpool this month and pay nothing </a:t>
            </a:r>
            <a:r>
              <a:rPr lang="en-US" sz="3200" i="1" dirty="0">
                <a:solidFill>
                  <a:srgbClr val="006600"/>
                </a:solidFill>
                <a:latin typeface="Myriad Pro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3200" i="1" dirty="0">
                <a:solidFill>
                  <a:srgbClr val="006600"/>
                </a:solidFill>
                <a:effectLst/>
                <a:latin typeface="Myriad Pro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November.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000" dirty="0">
                <a:latin typeface="Myriad Pro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Call 360-786-8800 or toll-free 866-330-7033.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000" b="1" dirty="0" smtClean="0">
                <a:effectLst/>
                <a:latin typeface="Myriad Pro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IntercityTransit.com/vanpool</a:t>
            </a:r>
            <a:endParaRPr lang="en-US" sz="2000" b="1" dirty="0">
              <a:effectLst/>
              <a:latin typeface="Myriad Pro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Aft>
                <a:spcPts val="750"/>
              </a:spcAft>
              <a:buNone/>
            </a:pPr>
            <a:endParaRPr lang="en-US" sz="20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E8B5AF6-0CD4-46BB-BFA7-751F1BFB9C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49" t="1780" r="-112" b="25248"/>
          <a:stretch/>
        </p:blipFill>
        <p:spPr>
          <a:xfrm flipH="1">
            <a:off x="629616" y="516836"/>
            <a:ext cx="5176257" cy="511501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792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1360506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TP102801108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706526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83C129-7B42-490A-AD74-E9303BC76D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49165-F638-412C-8E0A-DFB7045CA2E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4873beb7-5857-4685-be1f-d57550cc96c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11E33DF-2340-4F4E-B874-B73FEFEBFC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73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Serenity of Vanpooling</dc:title>
  <dc:creator>Joyce Glavish</dc:creator>
  <cp:lastModifiedBy>Nicky Upson</cp:lastModifiedBy>
  <cp:revision>52</cp:revision>
  <dcterms:created xsi:type="dcterms:W3CDTF">2017-09-01T00:07:44Z</dcterms:created>
  <dcterms:modified xsi:type="dcterms:W3CDTF">2017-10-05T22:41:19Z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