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95AF"/>
    <a:srgbClr val="837392"/>
    <a:srgbClr val="493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5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5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5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9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8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34A36-4C38-4F32-9D98-07417F7A19F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CF14-87EA-4541-86FA-B8A38D2B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8700" y="0"/>
            <a:ext cx="5448300" cy="6858000"/>
          </a:xfrm>
        </p:spPr>
        <p:txBody>
          <a:bodyPr anchor="ctr">
            <a:normAutofit/>
          </a:bodyPr>
          <a:lstStyle/>
          <a:p>
            <a:r>
              <a:rPr lang="en-US" sz="6600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  <a:t>Arts Walk </a:t>
            </a:r>
            <a:r>
              <a:rPr lang="en-US" sz="6600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  <a:t>at </a:t>
            </a:r>
            <a:br>
              <a:rPr lang="en-US" sz="6600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</a:br>
            <a:r>
              <a:rPr lang="en-US" sz="6600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  <a:t>Walk N Roll</a:t>
            </a:r>
            <a:endParaRPr lang="en-US" sz="6600" spc="300" dirty="0">
              <a:solidFill>
                <a:schemeClr val="bg1"/>
              </a:solidFill>
              <a:latin typeface="Atlanta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0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2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5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tlanta" panose="020B0502020202020204" pitchFamily="34" charset="0"/>
              </a:rPr>
              <a:t>AmeriCorps Service Project</a:t>
            </a:r>
            <a:endParaRPr lang="en-US" dirty="0">
              <a:latin typeface="Atlanta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1856"/>
          </a:xfrm>
        </p:spPr>
        <p:txBody>
          <a:bodyPr/>
          <a:lstStyle/>
          <a:p>
            <a:r>
              <a:rPr lang="en-US" dirty="0" smtClean="0">
                <a:latin typeface="Atlanta" panose="020B0502020202020204" pitchFamily="34" charset="0"/>
              </a:rPr>
              <a:t>Every AmeriCorps Member has a Service Project</a:t>
            </a:r>
          </a:p>
          <a:p>
            <a:r>
              <a:rPr lang="en-US" dirty="0" smtClean="0">
                <a:latin typeface="Atlanta" panose="020B0502020202020204" pitchFamily="34" charset="0"/>
              </a:rPr>
              <a:t>Engage community, create opportunity for volunteerism</a:t>
            </a:r>
          </a:p>
          <a:p>
            <a:r>
              <a:rPr lang="en-US" dirty="0" smtClean="0">
                <a:latin typeface="Atlanta" panose="020B0502020202020204" pitchFamily="34" charset="0"/>
              </a:rPr>
              <a:t>Find something new</a:t>
            </a:r>
          </a:p>
          <a:p>
            <a:endParaRPr lang="en-US" dirty="0" smtClean="0">
              <a:latin typeface="Atlanta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9972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5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502920"/>
            <a:ext cx="8650554" cy="57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6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5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27" y="0"/>
            <a:ext cx="611981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/>
          <a:stretch/>
        </p:blipFill>
        <p:spPr>
          <a:xfrm>
            <a:off x="8272439" y="0"/>
            <a:ext cx="1400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8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95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r="1"/>
          <a:stretch/>
        </p:blipFill>
        <p:spPr>
          <a:xfrm>
            <a:off x="3769360" y="0"/>
            <a:ext cx="4658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8699" y="0"/>
            <a:ext cx="5790857" cy="6858000"/>
          </a:xfrm>
        </p:spPr>
        <p:txBody>
          <a:bodyPr anchor="ctr">
            <a:norm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  <a:t>Friday 26</a:t>
            </a:r>
            <a:r>
              <a:rPr lang="en-US" b="1" spc="300" baseline="30000" dirty="0" smtClean="0">
                <a:solidFill>
                  <a:schemeClr val="bg1"/>
                </a:solidFill>
                <a:latin typeface="Atlanta" panose="020B0502020202020204" pitchFamily="34" charset="0"/>
              </a:rPr>
              <a:t>th</a:t>
            </a:r>
            <a:r>
              <a:rPr lang="en-US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  <a:t> </a:t>
            </a:r>
            <a:br>
              <a:rPr lang="en-US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</a:br>
            <a:r>
              <a:rPr lang="en-US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  <a:t>5-10</a:t>
            </a:r>
            <a:br>
              <a:rPr lang="en-US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</a:br>
            <a:r>
              <a:rPr lang="en-US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  <a:t/>
            </a:r>
            <a:br>
              <a:rPr lang="en-US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</a:br>
            <a:r>
              <a:rPr lang="en-US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  <a:t>Saturday 27</a:t>
            </a:r>
            <a:r>
              <a:rPr lang="en-US" b="1" spc="300" baseline="30000" dirty="0" smtClean="0">
                <a:solidFill>
                  <a:schemeClr val="bg1"/>
                </a:solidFill>
                <a:latin typeface="Atlanta" panose="020B0502020202020204" pitchFamily="34" charset="0"/>
              </a:rPr>
              <a:t>th</a:t>
            </a:r>
            <a:r>
              <a:rPr lang="en-US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  <a:t/>
            </a:r>
            <a:br>
              <a:rPr lang="en-US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</a:br>
            <a:r>
              <a:rPr lang="en-US" b="1" spc="300" dirty="0" smtClean="0">
                <a:solidFill>
                  <a:schemeClr val="bg1"/>
                </a:solidFill>
                <a:latin typeface="Atlanta" panose="020B0502020202020204" pitchFamily="34" charset="0"/>
              </a:rPr>
              <a:t>12-8</a:t>
            </a:r>
            <a:endParaRPr lang="en-US" spc="300" dirty="0">
              <a:solidFill>
                <a:schemeClr val="bg1"/>
              </a:solidFill>
              <a:latin typeface="Atlanta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0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3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Atlanta</vt:lpstr>
      <vt:lpstr>Calibri</vt:lpstr>
      <vt:lpstr>Calibri Light</vt:lpstr>
      <vt:lpstr>Office Theme</vt:lpstr>
      <vt:lpstr>Arts Walk at  Walk N Roll</vt:lpstr>
      <vt:lpstr>AmeriCorps Service Project</vt:lpstr>
      <vt:lpstr>PowerPoint Presentation</vt:lpstr>
      <vt:lpstr>PowerPoint Presentation</vt:lpstr>
      <vt:lpstr>PowerPoint Presentation</vt:lpstr>
      <vt:lpstr>Friday 26th  5-10  Saturday 27th 12-8</vt:lpstr>
    </vt:vector>
  </TitlesOfParts>
  <Company>Intercity Transit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Collins</dc:creator>
  <cp:lastModifiedBy>Patricia Messmer</cp:lastModifiedBy>
  <cp:revision>14</cp:revision>
  <dcterms:created xsi:type="dcterms:W3CDTF">2019-04-10T17:43:02Z</dcterms:created>
  <dcterms:modified xsi:type="dcterms:W3CDTF">2019-04-17T22:24:53Z</dcterms:modified>
</cp:coreProperties>
</file>